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90" r:id="rId3"/>
    <p:sldId id="289" r:id="rId4"/>
    <p:sldId id="300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95" r:id="rId14"/>
    <p:sldId id="296" r:id="rId15"/>
    <p:sldId id="297" r:id="rId16"/>
    <p:sldId id="298" r:id="rId17"/>
    <p:sldId id="299" r:id="rId18"/>
    <p:sldId id="291" r:id="rId19"/>
    <p:sldId id="292" r:id="rId20"/>
    <p:sldId id="293" r:id="rId21"/>
    <p:sldId id="29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01" d="100"/>
          <a:sy n="101" d="100"/>
        </p:scale>
        <p:origin x="12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4686-A514-D06E-853A-151B8C27E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D4F46-9BB1-D373-D6D2-CB7B667C0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557F5-9C40-8D3D-247E-739302C3F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0EF93-3D57-5D40-43DE-92E71564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6C919-023F-6830-7491-D4F18F2F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637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7B627-7A9B-BCF7-E9DB-64B05DA17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D90DF-3BFE-8EF6-5760-DD755258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EAB9A-BC36-0115-231C-B3A4B9CC9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6B68D-D638-FF18-B347-CE9E75075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8D46E-8C47-1E3E-A3C6-6D3B2461C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13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80ADA-B1F3-3487-56F5-EB1081EB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1E1E9-E7F5-636F-644A-8C229D6A8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B7158-33EE-6A50-4F84-9D26F6045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9F8CB-6964-C5EA-31BC-FA677816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A6A4F-927C-FC77-915B-343C3E5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1279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BA5D-738F-2AE8-7936-FDDDAF115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E68D8-2BFC-77C9-9AC2-3DABE26E6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7D620-F4F9-4837-F013-68442D5C1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2246E-CE73-E40C-A3D4-136C5F5EB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5C1EA-3591-59CD-47B6-2CFF929A7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24A52-E22C-774D-688D-1238AE1B4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737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6C13-9DAF-32F2-5C77-77E8E1979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DAF84-8C5A-8D88-25AB-422D3BA7D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4E32B-D7FC-11EB-4BD2-A4F1BE0AC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F25EC-3C32-26C3-3E5F-EA539D5D9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18C8FA-6ACF-B620-90BC-2C89DF4F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645C3F-A4AF-0C77-0463-EA362FD26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88B26F-6A80-E434-CD51-7305C76AF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424128-0FA8-D366-AA60-AC92A00FC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14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10A44-8D4F-0B6B-3F5C-4C4EF224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E524CD-166B-3615-95E2-7E03B51B2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AC6CF2-2C96-2E1C-D6BF-F8454C9A7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D5C26-4CF0-53AE-6927-666562466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821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C83D4F-0DB7-56B8-2AF4-7A806AF3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9B00A-43DD-8C03-1DB3-29FC89F52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42E85-FB00-CD83-51D8-84DD1BD4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481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81CA-905E-D75B-A097-A3EC9E33E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99D16-29B5-481F-2E58-BC66E144A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A4781-9F9E-F87D-05F5-29F9D65EB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9B505-7E2C-5B5E-A9FD-17308CCAC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E1F5C-48C1-8E7A-D7A3-B947DDD1D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A52B9-2CD4-5732-DF67-4FC7C268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591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9ECA2-B82C-DDB1-80F8-4F43FE8C3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3D9A0-B806-0344-3EF0-63D8710D6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CEE1C-5A91-483E-4461-0E3A24B23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B755D-925C-6AB4-95A6-7684BA0DB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ABDD6-8F89-B46B-6824-7E50EC39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D7AA4-103A-239C-EC55-EAA37D25C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6902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B565-8D9A-B15F-D8BA-3FF274C74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17E91B-9A80-FF9F-0D70-59755CB73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F2259-3DC0-4986-B80C-AE572D33D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146B9-B6DF-4242-ACAF-AA1E24A4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563F6-D1AF-9F02-C85F-78F9CF0B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0100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02FDE5-ACA6-D9FA-A7B9-53599B34D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115AFB-6BFD-A42D-EBA8-0D81BDFE7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85CA1-4935-6C6F-AF6D-AB2AB884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2CE37-3B6D-0366-4F95-C48FC7797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EF521-CED0-F0C2-A5DB-F0E285578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9459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980FD-9C31-B7E7-8F30-C27C2D457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490A8-0653-E9F1-B3BF-AADD43B85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AD9E2-9C8A-219D-820B-5FEC350A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B1695-AA5F-C31A-E47B-0A68D64E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5D8C7-E45C-F38F-20D1-6877223C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950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BBB91-F1EE-E7F7-F63C-A23698FF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D672C-46DF-0A64-136A-EB032BDD5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4408C-38B0-88CB-A1A5-9417A0234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F3F10-33FF-A22B-253B-E4E1374F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A521-42AE-33A2-E43E-B61364C7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670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67AF9-2411-7DE6-A5CB-1F9801F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833D1-6BB7-5A13-2069-916CBBE9F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E00DC-6351-E80F-51FD-D80B3D1EF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B2D36-46E2-D5B9-E0E3-A69CB44B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C3562-02C3-FFF1-7E2D-640B618A0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5480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E925-C641-C047-87D2-7DABB6901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806EE-B60A-2DDD-C158-34EA21A85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DA499-F375-D2BD-1BA8-3BBFD0EB4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99B04-0508-BE8B-3858-AB8ECBD0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14BD-41A7-BF0A-1807-8FE699116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1430C-E09A-82BE-24E1-0B42695D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8073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BB23-E7E7-5E25-E09F-018BFD96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8F413-591B-2C6C-800E-4E4BC4907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81240-8DA0-5153-26E0-F91632CF4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42E9A8-8D57-A433-5426-4F72398377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BAF912-DC41-6DBC-A06B-B1AC171C2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FFD39-5433-BB1D-66ED-8DF0D9F28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BE39F9-FF48-81FE-6F54-1C2C9AB86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45771-695D-8E99-9A79-C2E9684B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9478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C885-61CD-A844-B61A-5C696E2E4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5D271-59F5-69C6-4782-20E7F5416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91C7B-3276-DDC6-CB58-774CC3CE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AF4A25-EA60-61BE-5286-B43C19DF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5732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F1510E-F3C8-A5CE-6009-7454E8FF9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9254F-41E7-6D9F-4578-1193E8608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21F56-6EFD-3FD4-4A1C-76C2025F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250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4899A-C002-52BD-01EF-77E68AB5C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7C443-772F-AC63-CC97-E13776C3F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00183-604D-918F-B166-A1060C86B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FA5AE-409C-9C63-39F1-F223AE13B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8EAEE-5BC6-0A6F-D646-A2AF99B99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1F427-5A4D-0069-AD96-2D5F97970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4701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9D2A6-92C8-CAFB-F1AC-C652E37E6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C07C7C-44D1-7B68-5DEF-3750D01D37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21040-C628-2692-3047-57C607A21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A2AE6-49CB-69AD-6CBD-57C526E6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6CD76-8DF0-79E3-BCC9-FDFF65AAE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76654-496E-A407-1E84-1623535B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99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66D21-915A-6235-B748-D650D0E69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3CB18-42F6-75B5-837E-B91515C8D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40293-68B1-AC09-9C1C-07DC80F7F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97CB8-18E1-6692-480A-35A871182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778FC-BB94-5DB0-B144-BEAF14E9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1850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28DA93-9B3A-94F2-AA3F-3820C56EF3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A59B0-7FAE-F39B-C689-111C6C0E9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F7573-B898-BC71-5CFC-3A490F0C1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D70BC-0286-838C-FEC6-BD1A7266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C3658-1966-6949-69F5-2B82B77E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88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F25DAC-4E28-37B3-A08F-0E5E6276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FF84C-9390-69C6-CA0E-29DBFAE25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903D0-6C8A-AF08-F9CF-C4E546F413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6DEA2-1937-48F9-99C5-3D6A49D4289B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D628E-1F74-C78E-1E07-F621272DF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0F2CA-AF37-8D87-91C2-CDA4EF62EE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C4024C-D039-4BC8-9C7C-F2A9EE7BDA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161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BE046-B172-7B0F-D356-5C1A31CF1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21E1C-030C-D0C6-862E-CAEABC6BA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97908-6B80-7224-C046-B2B815CFE6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65738-69E3-4C5A-A615-6A64DB0321D9}" type="datetimeFigureOut">
              <a:rPr lang="en-IN" smtClean="0"/>
              <a:t>20-04-2024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C890B-69D6-E312-AD24-477BFF4ED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1FD5A-CAF4-0456-F44B-4F63709ED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B5EF7-456D-479F-94D1-2310CF18C8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23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D954FA-327B-97E7-1906-7F2CE1965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2F2751-1B29-28B9-6ABF-BD4BA5162EF9}"/>
              </a:ext>
            </a:extLst>
          </p:cNvPr>
          <p:cNvSpPr txBox="1"/>
          <p:nvPr/>
        </p:nvSpPr>
        <p:spPr>
          <a:xfrm>
            <a:off x="1120709" y="1517780"/>
            <a:ext cx="5578669" cy="1047095"/>
          </a:xfrm>
          <a:prstGeom prst="wedgeRoundRectCallout">
            <a:avLst>
              <a:gd name="adj1" fmla="val -42242"/>
              <a:gd name="adj2" fmla="val -95224"/>
              <a:gd name="adj3" fmla="val 16667"/>
            </a:avLst>
          </a:prstGeom>
          <a:solidFill>
            <a:schemeClr val="accent1"/>
          </a:solidFill>
        </p:spPr>
        <p:txBody>
          <a:bodyPr vert="horz" wrap="square" lIns="57150" tIns="57150" rIns="57150" bIns="5715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Run this file, it will create a shortcut in desktop with the name “SLIDEDOER_v1.exe” then double click the shortcut and reopen the </a:t>
            </a:r>
            <a:r>
              <a:rPr kumimoji="0" lang="en-IN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powerpoint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7B8BEB-69D1-D8CA-927F-65D6691E8167}"/>
              </a:ext>
            </a:extLst>
          </p:cNvPr>
          <p:cNvSpPr txBox="1"/>
          <p:nvPr/>
        </p:nvSpPr>
        <p:spPr>
          <a:xfrm>
            <a:off x="834103" y="3152001"/>
            <a:ext cx="10523794" cy="55399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solve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vsto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"certificate not trusted" issue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277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79DFFF9-DA9D-CCD6-8B9B-9F09DDBFB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417" y="2100077"/>
            <a:ext cx="5487166" cy="265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4C8B8D-25C0-DA10-4907-214C54B23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AE7A58-9A3D-F30E-0EB6-34E77E537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89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1C1ED6-D1F4-46BB-C5C9-392460A97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8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7137E8-FB7B-66AE-B474-F0999DEC2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14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A50ED-3778-54A0-F3F9-5D4036BDC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6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C77D36-B38A-388A-6B0E-5CF0F2D51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1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89240E-B885-BE05-A358-B3E902826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08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0310E-DDD5-6E3C-CA6F-F4860CC8D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81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534FF5-F3E4-C6BB-EB4E-6664D1EB5142}"/>
              </a:ext>
            </a:extLst>
          </p:cNvPr>
          <p:cNvSpPr txBox="1"/>
          <p:nvPr/>
        </p:nvSpPr>
        <p:spPr>
          <a:xfrm>
            <a:off x="1554162" y="2567225"/>
            <a:ext cx="9083676" cy="172354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solution cannot be installed because it is signed by a publisher whom you have not yet chosen to trust.  If you trust the publisher, add the certificate to the Trusted </a:t>
            </a:r>
            <a:r>
              <a:rPr kumimoji="0" lang="en-IN" sz="2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Publisher list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867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6978A95-5821-6665-3597-996A3C434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09900" y="2219325"/>
            <a:ext cx="6172200" cy="3086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32C283-0B04-6641-89C2-22A010FC915D}"/>
              </a:ext>
            </a:extLst>
          </p:cNvPr>
          <p:cNvSpPr txBox="1"/>
          <p:nvPr/>
        </p:nvSpPr>
        <p:spPr>
          <a:xfrm>
            <a:off x="3009900" y="1552575"/>
            <a:ext cx="6040794" cy="55399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 installing SLIDEDOER program, if the below message appears, follow the instruction, given on slides 3,4 and 5</a:t>
            </a:r>
          </a:p>
        </p:txBody>
      </p:sp>
    </p:spTree>
    <p:extLst>
      <p:ext uri="{BB962C8B-B14F-4D97-AF65-F5344CB8AC3E}">
        <p14:creationId xmlns:p14="http://schemas.microsoft.com/office/powerpoint/2010/main" val="2739977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650363-1A3E-8F39-DF7F-F28B212EA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B5F232-792E-FA32-B668-62BDE3EC7B52}"/>
              </a:ext>
            </a:extLst>
          </p:cNvPr>
          <p:cNvSpPr/>
          <p:nvPr/>
        </p:nvSpPr>
        <p:spPr>
          <a:xfrm>
            <a:off x="3776324" y="4427472"/>
            <a:ext cx="541175" cy="16119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5F96DD-D053-2087-267E-24626EA357E5}"/>
              </a:ext>
            </a:extLst>
          </p:cNvPr>
          <p:cNvSpPr txBox="1"/>
          <p:nvPr/>
        </p:nvSpPr>
        <p:spPr>
          <a:xfrm>
            <a:off x="5276849" y="4154871"/>
            <a:ext cx="4257675" cy="707886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txBody>
          <a:bodyPr vert="horz" wrap="square" lIns="76200" tIns="76200" rIns="76200" bIns="762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Right click all the files in SLIDEDOER_V1 EXE</a:t>
            </a:r>
            <a:b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Unblock is checked, uncheck like this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A30D6E-3D76-1316-4C3D-361753F5F704}"/>
              </a:ext>
            </a:extLst>
          </p:cNvPr>
          <p:cNvCxnSpPr>
            <a:cxnSpLocks/>
          </p:cNvCxnSpPr>
          <p:nvPr/>
        </p:nvCxnSpPr>
        <p:spPr>
          <a:xfrm>
            <a:off x="4317499" y="4508070"/>
            <a:ext cx="959351" cy="0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66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009C50-A0BC-1C25-C48B-D15BE8620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180B7C-6F19-C7D4-B409-7DE9E26FCE8E}"/>
              </a:ext>
            </a:extLst>
          </p:cNvPr>
          <p:cNvSpPr/>
          <p:nvPr/>
        </p:nvSpPr>
        <p:spPr>
          <a:xfrm>
            <a:off x="5554825" y="1995108"/>
            <a:ext cx="2522375" cy="4623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DCB92-FC13-FCB7-D488-480E9904C367}"/>
              </a:ext>
            </a:extLst>
          </p:cNvPr>
          <p:cNvSpPr txBox="1"/>
          <p:nvPr/>
        </p:nvSpPr>
        <p:spPr>
          <a:xfrm>
            <a:off x="5554826" y="3211415"/>
            <a:ext cx="3850432" cy="430887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txBody>
          <a:bodyPr vert="horz" wrap="square" lIns="76200" tIns="76200" rIns="76200" bIns="762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checked, uncheck like this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B346CD-9687-C982-0AD5-4ED2C08A21A7}"/>
              </a:ext>
            </a:extLst>
          </p:cNvPr>
          <p:cNvCxnSpPr>
            <a:cxnSpLocks/>
          </p:cNvCxnSpPr>
          <p:nvPr/>
        </p:nvCxnSpPr>
        <p:spPr>
          <a:xfrm>
            <a:off x="6495549" y="2457450"/>
            <a:ext cx="0" cy="749300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956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52DDF7-F44A-4B31-2F71-8E14BA11F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BA6807-38F3-32F5-23C4-A5A83DC14B87}"/>
              </a:ext>
            </a:extLst>
          </p:cNvPr>
          <p:cNvSpPr/>
          <p:nvPr/>
        </p:nvSpPr>
        <p:spPr>
          <a:xfrm>
            <a:off x="5741348" y="2335415"/>
            <a:ext cx="2814135" cy="15116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EB867-CF84-844A-7E33-F44F2BCC571C}"/>
              </a:ext>
            </a:extLst>
          </p:cNvPr>
          <p:cNvSpPr txBox="1"/>
          <p:nvPr/>
        </p:nvSpPr>
        <p:spPr>
          <a:xfrm>
            <a:off x="5601479" y="3537987"/>
            <a:ext cx="2954003" cy="430887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txBody>
          <a:bodyPr vert="horz" wrap="square" lIns="76200" tIns="76200" rIns="76200" bIns="762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not selected, select this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80A720-716A-F8E6-7E8D-89BB97CF3FD5}"/>
              </a:ext>
            </a:extLst>
          </p:cNvPr>
          <p:cNvCxnSpPr>
            <a:cxnSpLocks/>
          </p:cNvCxnSpPr>
          <p:nvPr/>
        </p:nvCxnSpPr>
        <p:spPr>
          <a:xfrm>
            <a:off x="7532802" y="2488870"/>
            <a:ext cx="0" cy="1044452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902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E03D4D-2380-9680-FC18-AFEF83E74195}"/>
              </a:ext>
            </a:extLst>
          </p:cNvPr>
          <p:cNvSpPr txBox="1"/>
          <p:nvPr/>
        </p:nvSpPr>
        <p:spPr>
          <a:xfrm>
            <a:off x="834103" y="2875002"/>
            <a:ext cx="10523794" cy="110799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Activate admin login, If not visible,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 login windows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54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3974CE72-BC1E-36D4-9249-A3196B57B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24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F72862-C593-5FA2-8179-BE923A64CD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1D433E3-0E63-925C-CDB8-F18EEE2486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5" t="20272" r="19791" b="31527"/>
          <a:stretch/>
        </p:blipFill>
        <p:spPr>
          <a:xfrm>
            <a:off x="3690938" y="1776218"/>
            <a:ext cx="4810125" cy="330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39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364AC6-0606-339F-E170-058D9576F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45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140</Words>
  <Application>Microsoft Office PowerPoint</Application>
  <PresentationFormat>Widescreen</PresentationFormat>
  <Paragraphs>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Arun Kumar</dc:creator>
  <cp:lastModifiedBy>Arun Kumar</cp:lastModifiedBy>
  <cp:revision>1</cp:revision>
  <dcterms:created xsi:type="dcterms:W3CDTF">2024-04-20T01:17:39Z</dcterms:created>
  <dcterms:modified xsi:type="dcterms:W3CDTF">2024-04-20T01:32:14Z</dcterms:modified>
</cp:coreProperties>
</file>